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777"/>
    <p:restoredTop sz="93590"/>
  </p:normalViewPr>
  <p:slideViewPr>
    <p:cSldViewPr snapToGrid="0" snapToObjects="1">
      <p:cViewPr>
        <p:scale>
          <a:sx n="42" d="100"/>
          <a:sy n="42" d="100"/>
        </p:scale>
        <p:origin x="3464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4" Type="http://schemas.openxmlformats.org/officeDocument/2006/relationships/audio" Target="../media/media2.m4a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4" Type="http://schemas.openxmlformats.org/officeDocument/2006/relationships/audio" Target="../media/media4.m4a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4" Type="http://schemas.openxmlformats.org/officeDocument/2006/relationships/audio" Target="../media/media6.m4a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4" Type="http://schemas.openxmlformats.org/officeDocument/2006/relationships/audio" Target="../media/media8.m4a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4" Type="http://schemas.openxmlformats.org/officeDocument/2006/relationships/audio" Target="../media/media10.m4a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4" Type="http://schemas.openxmlformats.org/officeDocument/2006/relationships/audio" Target="../media/media12.m4a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1" Type="http://schemas.microsoft.com/office/2007/relationships/media" Target="../media/media11.mov"/><Relationship Id="rId2" Type="http://schemas.openxmlformats.org/officeDocument/2006/relationships/video" Target="../media/media1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336" y="428017"/>
            <a:ext cx="9564789" cy="3957714"/>
          </a:xfrm>
        </p:spPr>
        <p:txBody>
          <a:bodyPr>
            <a:noAutofit/>
          </a:bodyPr>
          <a:lstStyle/>
          <a:p>
            <a:r>
              <a:rPr lang="en-US" sz="6600" b="1" dirty="0" smtClean="0"/>
              <a:t>Project &amp; Portfolio II:</a:t>
            </a:r>
            <a:br>
              <a:rPr lang="en-US" sz="6600" b="1" dirty="0" smtClean="0"/>
            </a:br>
            <a:r>
              <a:rPr lang="en-US" sz="6600" b="1" dirty="0" smtClean="0"/>
              <a:t>Web design and Development</a:t>
            </a:r>
            <a:endParaRPr lang="en-US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sz="4000" dirty="0" smtClean="0"/>
          </a:p>
          <a:p>
            <a:r>
              <a:rPr lang="en-US" sz="4400" dirty="0" smtClean="0"/>
              <a:t>Brandy Novak</a:t>
            </a:r>
            <a:endParaRPr lang="en-US" sz="44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640" y="5791199"/>
            <a:ext cx="812800" cy="812800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85"/>
    </mc:Choice>
    <mc:Fallback>
      <p:transition spd="slow" advTm="12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6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80" objId="4"/>
        <p14:stopEvt time="12212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656650" cy="5285362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 smtClean="0"/>
              <a:t>What I learned</a:t>
            </a:r>
            <a:endParaRPr lang="en-US" sz="11500" b="1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401" y="5894962"/>
            <a:ext cx="812800" cy="812800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5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8"/>
    </mc:Choice>
    <mc:Fallback>
      <p:transition spd="slow" advTm="31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19" objId="3"/>
        <p14:stopEvt time="30901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565515"/>
          </a:xfrm>
        </p:spPr>
        <p:txBody>
          <a:bodyPr>
            <a:normAutofit/>
          </a:bodyPr>
          <a:lstStyle/>
          <a:p>
            <a:pPr algn="ctr"/>
            <a:r>
              <a:rPr lang="en-US" sz="11500" b="1" dirty="0" smtClean="0"/>
              <a:t>What went Well</a:t>
            </a:r>
            <a:endParaRPr lang="en-US" sz="11500" b="1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1" y="5582920"/>
            <a:ext cx="812800" cy="812800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8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27"/>
    </mc:Choice>
    <mc:Fallback>
      <p:transition spd="slow" advTm="45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2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628" objId="3"/>
        <p14:stopEvt time="44971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637195" cy="4798979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 smtClean="0"/>
              <a:t>challenges</a:t>
            </a:r>
            <a:endParaRPr lang="en-US" sz="11500" b="1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1" y="5704840"/>
            <a:ext cx="812800" cy="812800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6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07"/>
    </mc:Choice>
    <mc:Fallback>
      <p:transition spd="slow" advTm="42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1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23" objId="3"/>
        <p14:stopEvt time="41964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12293" cy="5207540"/>
          </a:xfrm>
        </p:spPr>
        <p:txBody>
          <a:bodyPr>
            <a:noAutofit/>
          </a:bodyPr>
          <a:lstStyle/>
          <a:p>
            <a:pPr algn="ctr"/>
            <a:r>
              <a:rPr lang="en-US" sz="11500" b="1" dirty="0" smtClean="0"/>
              <a:t>Final Project</a:t>
            </a:r>
            <a:endParaRPr lang="en-US" sz="11500" b="1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1" y="5817140"/>
            <a:ext cx="812800" cy="812800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9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20"/>
    </mc:Choice>
    <mc:Fallback>
      <p:transition spd="slow" advTm="75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38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74" objId="3"/>
        <p14:stopEvt time="75507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titl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5406" y="365760"/>
            <a:ext cx="10386456" cy="6492240"/>
          </a:xfr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28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64"/>
    </mc:Choice>
    <mc:Fallback>
      <p:transition spd="slow" advTm="45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93" objId="6"/>
        <p14:pauseEvt time="45564" objId="6"/>
        <p14:stopEvt time="45564" objId="6"/>
      </p14:showEvt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52</TotalTime>
  <Words>16</Words>
  <Application>Microsoft Macintosh PowerPoint</Application>
  <PresentationFormat>Widescreen</PresentationFormat>
  <Paragraphs>7</Paragraphs>
  <Slides>6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Celestial</vt:lpstr>
      <vt:lpstr>Project &amp; Portfolio II: Web design and Development</vt:lpstr>
      <vt:lpstr>What I learned</vt:lpstr>
      <vt:lpstr>What went Well</vt:lpstr>
      <vt:lpstr>challenges</vt:lpstr>
      <vt:lpstr>Final Project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&amp; Portfolio II: Web design and Development</dc:title>
  <dc:creator>Brandy Novak</dc:creator>
  <cp:lastModifiedBy>Brandy Novak</cp:lastModifiedBy>
  <cp:revision>6</cp:revision>
  <dcterms:created xsi:type="dcterms:W3CDTF">2016-06-24T23:13:59Z</dcterms:created>
  <dcterms:modified xsi:type="dcterms:W3CDTF">2016-06-25T00:24:36Z</dcterms:modified>
</cp:coreProperties>
</file>